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62" r:id="rId4"/>
    <p:sldId id="263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138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7CA85-CB44-464E-AE64-F4A9EB20B1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A69DC1-FCA3-4BFB-B8DB-CD04F11144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574A56-265A-463B-B333-95D3E7464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CED33-0A2E-4FCA-8EBF-16EB6B345C7B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E4B038-2282-4F40-A9CD-779929B8F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B28F1F-EA44-4C42-9CBB-3A95A0937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1E35F-202F-4206-99EF-DBA3C548DD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143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829B4-693A-47F1-9BC2-63B7AF84B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9C5B93-9A98-4DF8-AED5-C747C0D663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6DD3E4-BE43-4550-A6F4-E2A9B2C7F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CED33-0A2E-4FCA-8EBF-16EB6B345C7B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031A44-33FF-4CC8-ACC0-2231D59CA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0E181B-22CA-403D-B5DE-28238D83E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1E35F-202F-4206-99EF-DBA3C548DD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112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2AFD50-7137-4E5C-8762-D51533C194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5E45EC-53A4-4E64-97E2-6364D18AFF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ECDF38-BFC1-4D3F-BE66-9D1103E94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CED33-0A2E-4FCA-8EBF-16EB6B345C7B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AA51B-7A38-46AB-B54C-4DB18639A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801A80-E124-40CD-9165-4A215A8EA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1E35F-202F-4206-99EF-DBA3C548DD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269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6D5C5-3E0E-4020-8016-907A335C4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22428D-39D5-4832-AFFA-BB751D7E3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2B6D83-5C42-4E7A-9C8A-6641AF6D0D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CED33-0A2E-4FCA-8EBF-16EB6B345C7B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9DE25F-B2F4-4E00-9355-633B9972C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591B56-FBC4-4EBA-9A94-14F5D7A2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1E35F-202F-4206-99EF-DBA3C548DD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0516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DE3FD-0575-425D-89F4-883540FF2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159EB2-8AE6-431A-A72B-E730A51DC6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0A5653-6607-4260-B990-2E1E37FDD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CED33-0A2E-4FCA-8EBF-16EB6B345C7B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16DA29-A55E-4770-8107-40E5E172D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AC0BB-3C0A-4704-9A1C-DD8F0460A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1E35F-202F-4206-99EF-DBA3C548DD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690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E0734-0115-49FB-94B9-91B2D4624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0042FD-D576-4F40-A8AD-A098D0C20F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07B51A-ADC1-460D-B882-C33DEBFA67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71BC92-4341-4CBF-9FB6-71B72E634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CED33-0A2E-4FCA-8EBF-16EB6B345C7B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953C47-708D-477A-9955-DE0CA1FE2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CB1DBB-B034-46E0-AAB3-F362EE016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1E35F-202F-4206-99EF-DBA3C548DD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121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248B3-8712-4A0B-B30C-901BE418A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AE8C07-94B6-4664-8942-9AC932E41C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F1F6A1-4194-4504-B4A4-92731B32C9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5E6803-2B96-4FF1-AD98-C0CA7B59E8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224BF5-3557-4F2D-8387-4037E0E3C0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F295BB-1F8C-43E7-A714-F851B352E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CED33-0A2E-4FCA-8EBF-16EB6B345C7B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D006A3-7AD5-47EB-B976-5447DD39A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F83FDB-99EF-4889-87E2-CA90E321C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1E35F-202F-4206-99EF-DBA3C548DD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438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79452-026C-477C-AC00-79CCD7E64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0C745-EB69-468C-8560-D9B1AE6D3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CED33-0A2E-4FCA-8EBF-16EB6B345C7B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FBADC9-515F-4BFE-8004-6E17B528D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553730-D8DD-4957-BDD3-A676442AF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1E35F-202F-4206-99EF-DBA3C548DD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221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B8E752-EF46-48C6-8580-043593C55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CED33-0A2E-4FCA-8EBF-16EB6B345C7B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C5AAD6-927C-4B96-B252-373663984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574E92-B834-41F7-9524-B5F0351DD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1E35F-202F-4206-99EF-DBA3C548DD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040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71E60-BD08-46CF-941F-38F48463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64FFB-E9C6-4A1C-AC14-27004FA2F0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301AC6-6458-4677-BD51-3D516D282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E6F0AA-0F7E-4D75-A9DC-ABFCDC6AC9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CED33-0A2E-4FCA-8EBF-16EB6B345C7B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5E0B6D-7591-493D-A44F-98034CF6D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7FCF6C-DA52-48A2-8185-3A3C7804F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1E35F-202F-4206-99EF-DBA3C548DD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843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061C7-99BD-4E0F-9CEE-6CC76BDEC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920E91-3D03-47B0-9C8A-556DB5531B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A8120B-2BB2-44DF-92D0-69F1119074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383A5C-22F3-4606-841A-57866242E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CED33-0A2E-4FCA-8EBF-16EB6B345C7B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858536-3C81-4F67-8262-66BE8C516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14BDE5-879A-4275-A3AF-06AFB5484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1E35F-202F-4206-99EF-DBA3C548DD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531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200EC6-C393-47C4-A29D-54BC0261C7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EDADEC-E402-49C8-80C0-0D9F0199D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B1272-8D59-498D-AA3B-5F80EAA121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BCED33-0A2E-4FCA-8EBF-16EB6B345C7B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4C0BC1-8F92-45B0-B965-24C42B0C6D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EBB79A-4118-41A3-A4CA-33E045E069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1E35F-202F-4206-99EF-DBA3C548DD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450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4EE81441-201B-4CD7-BBAB-B889A224A0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D5FF3A-4FFA-4DC9-9D86-0B1ADA91FF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Boredom based time-slicing for learning control policies</a:t>
            </a:r>
          </a:p>
        </p:txBody>
      </p:sp>
    </p:spTree>
    <p:extLst>
      <p:ext uri="{BB962C8B-B14F-4D97-AF65-F5344CB8AC3E}">
        <p14:creationId xmlns:p14="http://schemas.microsoft.com/office/powerpoint/2010/main" val="1057463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able, calendar&#10;&#10;Description automatically generated">
            <a:extLst>
              <a:ext uri="{FF2B5EF4-FFF2-40B4-BE49-F238E27FC236}">
                <a16:creationId xmlns:a16="http://schemas.microsoft.com/office/drawing/2014/main" id="{D7A1055A-F0DF-495D-BF90-6650B7D6D8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943" b="13492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79CC9B8-69DA-4FBE-A918-9C8784A31064}"/>
              </a:ext>
            </a:extLst>
          </p:cNvPr>
          <p:cNvSpPr txBox="1"/>
          <p:nvPr/>
        </p:nvSpPr>
        <p:spPr>
          <a:xfrm>
            <a:off x="4223982" y="3752850"/>
            <a:ext cx="7485413" cy="2452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Why is quicker reaction speed not better?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It should be at least as good as the slower reaction speed if not better.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More total states while the network size and the replay memory size is the same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More steps to reward requiring more exploration initially also slowing training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Percentage of useful state action transitions to in the replay memory is reduced initially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3616328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8BCAE-835F-4F8F-8606-7AC06CC78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Boredom based training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109AFA-5302-44DD-8D28-DAA034B725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Start with a slow response time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Train until the TD-error is below a certain threshold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Reduce the response time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Repeat 1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518761-D67B-4167-BA21-D0FFE3F4D969}"/>
              </a:ext>
            </a:extLst>
          </p:cNvPr>
          <p:cNvSpPr/>
          <p:nvPr/>
        </p:nvSpPr>
        <p:spPr>
          <a:xfrm>
            <a:off x="6609976" y="3370730"/>
            <a:ext cx="4583953" cy="3048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  <a:r>
              <a:rPr lang="en-US" baseline="-25000" dirty="0"/>
              <a:t>0 </a:t>
            </a:r>
            <a:r>
              <a:rPr lang="en-US" dirty="0"/>
              <a:t>, reward =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1179129-CCC7-46AA-9B51-21B96EE13B1B}"/>
              </a:ext>
            </a:extLst>
          </p:cNvPr>
          <p:cNvSpPr txBox="1"/>
          <p:nvPr/>
        </p:nvSpPr>
        <p:spPr>
          <a:xfrm>
            <a:off x="6450105" y="3001398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67BBC4-B4B5-4FE9-A575-BF33A733BC03}"/>
              </a:ext>
            </a:extLst>
          </p:cNvPr>
          <p:cNvSpPr txBox="1"/>
          <p:nvPr/>
        </p:nvSpPr>
        <p:spPr>
          <a:xfrm>
            <a:off x="11017438" y="3007980"/>
            <a:ext cx="3529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3BF933-F265-42F6-A9DF-2AC8CCE7D0D2}"/>
              </a:ext>
            </a:extLst>
          </p:cNvPr>
          <p:cNvSpPr/>
          <p:nvPr/>
        </p:nvSpPr>
        <p:spPr>
          <a:xfrm>
            <a:off x="6592610" y="3885880"/>
            <a:ext cx="2294965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  <a:r>
              <a:rPr lang="en-US" baseline="-25000" dirty="0"/>
              <a:t>0 </a:t>
            </a:r>
            <a:r>
              <a:rPr lang="en-US" dirty="0"/>
              <a:t>, reward = 0.5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7A748B-4499-48AB-B832-54E71F2D66A2}"/>
              </a:ext>
            </a:extLst>
          </p:cNvPr>
          <p:cNvSpPr/>
          <p:nvPr/>
        </p:nvSpPr>
        <p:spPr>
          <a:xfrm>
            <a:off x="8904195" y="3885880"/>
            <a:ext cx="2294965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  <a:r>
              <a:rPr lang="en-US" baseline="-25000" dirty="0"/>
              <a:t>1 </a:t>
            </a:r>
            <a:r>
              <a:rPr lang="en-US" dirty="0"/>
              <a:t>, reward = 0.5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C243C32-10D6-4E54-B1DB-5F2C6F616EFD}"/>
              </a:ext>
            </a:extLst>
          </p:cNvPr>
          <p:cNvSpPr/>
          <p:nvPr/>
        </p:nvSpPr>
        <p:spPr>
          <a:xfrm>
            <a:off x="6592609" y="4425504"/>
            <a:ext cx="1152897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a</a:t>
            </a:r>
            <a:r>
              <a:rPr lang="en-US" sz="1050" baseline="-25000" dirty="0"/>
              <a:t>0 </a:t>
            </a:r>
            <a:r>
              <a:rPr lang="en-US" sz="1050" dirty="0"/>
              <a:t>, reward = 0.25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8E971FB-4184-4CD2-8FF5-27ED3161C7F4}"/>
              </a:ext>
            </a:extLst>
          </p:cNvPr>
          <p:cNvSpPr txBox="1"/>
          <p:nvPr/>
        </p:nvSpPr>
        <p:spPr>
          <a:xfrm>
            <a:off x="8661180" y="3555137"/>
            <a:ext cx="4860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1.5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12EA12-92E5-42B2-A3D9-3200B132751C}"/>
              </a:ext>
            </a:extLst>
          </p:cNvPr>
          <p:cNvSpPr/>
          <p:nvPr/>
        </p:nvSpPr>
        <p:spPr>
          <a:xfrm>
            <a:off x="7743080" y="4422516"/>
            <a:ext cx="1152897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a</a:t>
            </a:r>
            <a:r>
              <a:rPr lang="en-US" sz="1050" baseline="-25000" dirty="0"/>
              <a:t>1 </a:t>
            </a:r>
            <a:r>
              <a:rPr lang="en-US" sz="1050" dirty="0"/>
              <a:t>, reward = 0.25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AD9E385-1725-4F00-BBE8-1DD402E1BC72}"/>
              </a:ext>
            </a:extLst>
          </p:cNvPr>
          <p:cNvSpPr/>
          <p:nvPr/>
        </p:nvSpPr>
        <p:spPr>
          <a:xfrm>
            <a:off x="8904195" y="4421910"/>
            <a:ext cx="1152897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a</a:t>
            </a:r>
            <a:r>
              <a:rPr lang="en-US" sz="1050" baseline="-25000" dirty="0"/>
              <a:t>2 </a:t>
            </a:r>
            <a:r>
              <a:rPr lang="en-US" sz="1050" dirty="0"/>
              <a:t>, reward = 0.25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E18F7BB-54F9-4861-ADB5-449DF7CA3104}"/>
              </a:ext>
            </a:extLst>
          </p:cNvPr>
          <p:cNvSpPr/>
          <p:nvPr/>
        </p:nvSpPr>
        <p:spPr>
          <a:xfrm>
            <a:off x="10054666" y="4418922"/>
            <a:ext cx="1152897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a</a:t>
            </a:r>
            <a:r>
              <a:rPr lang="en-US" sz="1050" baseline="-25000" dirty="0"/>
              <a:t>3 </a:t>
            </a:r>
            <a:r>
              <a:rPr lang="en-US" sz="1050" dirty="0"/>
              <a:t>, reward = 0.25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8B6E2B-5EDF-4559-BD8E-FF6C711EFC08}"/>
              </a:ext>
            </a:extLst>
          </p:cNvPr>
          <p:cNvSpPr txBox="1"/>
          <p:nvPr/>
        </p:nvSpPr>
        <p:spPr>
          <a:xfrm>
            <a:off x="7452573" y="4089165"/>
            <a:ext cx="564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1.25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417289F-AAC0-42FF-ACDA-093158758DD9}"/>
              </a:ext>
            </a:extLst>
          </p:cNvPr>
          <p:cNvSpPr txBox="1"/>
          <p:nvPr/>
        </p:nvSpPr>
        <p:spPr>
          <a:xfrm>
            <a:off x="6803087" y="5522734"/>
            <a:ext cx="4102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 should add precision to the Q values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138DFFC-1D36-4A3B-BD6D-FD98A4E709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7233" y="4956773"/>
            <a:ext cx="5020684" cy="4797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001F25C-5CDA-470B-AA07-CFF6FB094371}"/>
              </a:ext>
            </a:extLst>
          </p:cNvPr>
          <p:cNvCxnSpPr/>
          <p:nvPr/>
        </p:nvCxnSpPr>
        <p:spPr>
          <a:xfrm>
            <a:off x="5310787" y="3007980"/>
            <a:ext cx="890177" cy="2499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5D0163D-CE4F-4FA3-A288-1F6C6CCF611B}"/>
              </a:ext>
            </a:extLst>
          </p:cNvPr>
          <p:cNvSpPr txBox="1"/>
          <p:nvPr/>
        </p:nvSpPr>
        <p:spPr>
          <a:xfrm>
            <a:off x="557117" y="4571322"/>
            <a:ext cx="49492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Possible advantages: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Faster learning / reduced need for exploration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Improve performance for fast response rates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learn the states with high TD error after transition and thus allow for adaptive time slicing </a:t>
            </a:r>
          </a:p>
        </p:txBody>
      </p:sp>
    </p:spTree>
    <p:extLst>
      <p:ext uri="{BB962C8B-B14F-4D97-AF65-F5344CB8AC3E}">
        <p14:creationId xmlns:p14="http://schemas.microsoft.com/office/powerpoint/2010/main" val="1549374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07C24E-53A0-445A-85CB-E0A147EE7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en-US" sz="7400">
                <a:solidFill>
                  <a:schemeClr val="bg1"/>
                </a:solidFill>
              </a:rPr>
              <a:t>First Steps this week	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C0322-BEE6-4FBD-9E80-0BB6D051C3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Implement it on inverted-pendulum and compare to our existing results. </a:t>
            </a: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99095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192</Words>
  <Application>Microsoft Office PowerPoint</Application>
  <PresentationFormat>Widescreen</PresentationFormat>
  <Paragraphs>30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Boredom based time-slicing for learning control policies</vt:lpstr>
      <vt:lpstr>PowerPoint Presentation</vt:lpstr>
      <vt:lpstr>Boredom based training </vt:lpstr>
      <vt:lpstr>First Steps this week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Boredom based time-slicing for learning control policies</dc:title>
  <dc:creator>Devdhar Patel</dc:creator>
  <cp:lastModifiedBy>Devdhar Patel</cp:lastModifiedBy>
  <cp:revision>1</cp:revision>
  <dcterms:created xsi:type="dcterms:W3CDTF">2022-02-28T15:49:17Z</dcterms:created>
  <dcterms:modified xsi:type="dcterms:W3CDTF">2022-02-28T15:50:20Z</dcterms:modified>
</cp:coreProperties>
</file>

<file path=docProps/thumbnail.jpeg>
</file>